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30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university.impruver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1D83B7-ACC9-7FEE-2DE0-1FA446C888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38599" y="1264443"/>
            <a:ext cx="714801" cy="71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04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F6518-9564-457F-357C-8099F0053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741B4-39CE-0EDA-AB77-90DEB5E3C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9E1A7-6E53-746F-6156-2B5F237DB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5742A-A17A-338F-C5D1-C32C692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05D48-07C0-149A-F383-E44EE9E1C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8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D8F61F-ED2E-A13B-4447-D4E658A243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9A6534-9000-64EB-21A5-2D1685E87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1B957-7E70-E170-2B18-1DFEA14FA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A321F-9CEE-16F7-D2D2-95661B5A5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CCEB5-4C9B-B9AA-6238-BD92EAEF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1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572062F-14F2-505B-1570-749823B5F6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00770" y="83714"/>
            <a:ext cx="411332" cy="411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F5637C-46C3-2E7E-4BAB-F708E3C6F524}"/>
              </a:ext>
            </a:extLst>
          </p:cNvPr>
          <p:cNvSpPr txBox="1"/>
          <p:nvPr userDrawn="1"/>
        </p:nvSpPr>
        <p:spPr>
          <a:xfrm>
            <a:off x="150920" y="6560598"/>
            <a:ext cx="62587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https://university.impruver.com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74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B4997-7190-4AA1-77B8-A7D4AF03A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1E15D-3476-CDD2-D4FA-80E254D38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8D3C7-ADB8-A839-DFB4-3C1C3060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FFAB-E573-B7A9-3D03-D16392C3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F39D8-870A-D894-AAF4-C149D7C0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5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F5AB9-3F9C-77EE-E8AE-6C7EF07C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CE2B-4955-3026-94EE-628AD3326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570968-CB0B-371B-5DD8-62DFC84BF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19D97-41D1-305C-6D0C-042213B4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32E42-5A01-9EA2-B759-B4EEEA6B3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AA0BF-187B-ED9C-B1DF-925A0787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3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3C674-99CE-3035-F2C2-34B16D4C3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972F5-EEA3-2884-1A3A-C1FD6DC08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8903CB-EDB2-AF05-8F51-E7672B283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979038-B53C-B1C8-711E-A02FA021EB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9C9233-72FB-25A3-966F-B44058000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23E9BF-A1D1-2E98-EE75-AC088C29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69AFF-FDD6-A379-F79E-2B70EA889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EB7E57-D20B-AC2F-C025-88F86102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1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E892E-2C93-486A-BD6D-7C5EFFF43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73CFC1-6552-5333-00D5-C34367E4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E660E5-6B2F-C0C0-3E71-18D09FC81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C1472B-3DCF-E75C-32C1-94B5E009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3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391482-7B65-7624-94F2-FDAE7757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513588-D3F2-55C9-C708-E10542B7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5745B-40D7-ED33-F1FB-420A8484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8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7559A-BF03-DC91-0005-FBE36939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9861-E0D1-9B8A-6A53-D54E3F58B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0275A-1C31-B872-33BC-BCE5619C6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663B4-BF02-9ABD-E774-DA24603D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B46CE-C26E-B2C5-BA23-01D3A7EB2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A2AF-3566-9133-9E64-165E4A2D7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2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6C6B-CF07-2626-9CA7-BB8F3E746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B7327A-594D-9AA2-82FE-6DAEA557E5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468943-4234-217B-67A0-E7ED15101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421C9-C084-7E89-B61F-74CCD95F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8B3A3-70C0-6CE5-B2A5-341730E2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84AD6-1A4E-7D59-0339-3F9850DB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4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4BF6F9-2F7A-F34B-52BC-106C6BD98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17D8A-8490-252A-EEE3-8260F654D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959ECB-55E0-0AEC-6184-FEAD4C748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DBF8-1C21-4557-ACE8-F60F2C8B6C3D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8286B-E29C-C31E-B011-352A41AE0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9066C-FB90-86CF-16A1-6D78763E9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7525-2A7E-4CB3-9FA2-3D2578916D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2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FCDDF-605B-965E-6563-403D42C022A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974252"/>
            <a:ext cx="9144000" cy="993008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5 Whys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D219128-21D2-3CA1-48B9-00A0032A0EF4}"/>
              </a:ext>
            </a:extLst>
          </p:cNvPr>
          <p:cNvSpPr txBox="1">
            <a:spLocks/>
          </p:cNvSpPr>
          <p:nvPr/>
        </p:nvSpPr>
        <p:spPr>
          <a:xfrm>
            <a:off x="277906" y="4325849"/>
            <a:ext cx="11689976" cy="9930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Input the title of the 5 Whys Analysis Here…</a:t>
            </a:r>
          </a:p>
        </p:txBody>
      </p:sp>
    </p:spTree>
    <p:extLst>
      <p:ext uri="{BB962C8B-B14F-4D97-AF65-F5344CB8AC3E}">
        <p14:creationId xmlns:p14="http://schemas.microsoft.com/office/powerpoint/2010/main" val="292765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8F53C-5B6F-1196-DA87-E3C684694ED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15152" y="365125"/>
            <a:ext cx="11716871" cy="576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Input the title of the 5 Whys Analysis Here…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93FBFCD-434F-F509-50AB-45B7CCE0300D}"/>
              </a:ext>
            </a:extLst>
          </p:cNvPr>
          <p:cNvSpPr/>
          <p:nvPr/>
        </p:nvSpPr>
        <p:spPr>
          <a:xfrm>
            <a:off x="475129" y="1192304"/>
            <a:ext cx="11232777" cy="797859"/>
          </a:xfrm>
          <a:prstGeom prst="roundRect">
            <a:avLst>
              <a:gd name="adj" fmla="val 9925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22184D-F094-5829-9AE8-4C5557ED1DDC}"/>
              </a:ext>
            </a:extLst>
          </p:cNvPr>
          <p:cNvSpPr txBox="1"/>
          <p:nvPr/>
        </p:nvSpPr>
        <p:spPr>
          <a:xfrm>
            <a:off x="484094" y="1192304"/>
            <a:ext cx="3307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Problem Statement: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38FA7B-A298-70DC-C238-90B0C528C2DD}"/>
              </a:ext>
            </a:extLst>
          </p:cNvPr>
          <p:cNvSpPr txBox="1"/>
          <p:nvPr/>
        </p:nvSpPr>
        <p:spPr>
          <a:xfrm>
            <a:off x="493059" y="1421956"/>
            <a:ext cx="109996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Describe the problem here…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871F59F-7927-B6EA-95EC-435333108146}"/>
              </a:ext>
            </a:extLst>
          </p:cNvPr>
          <p:cNvGrpSpPr/>
          <p:nvPr/>
        </p:nvGrpSpPr>
        <p:grpSpPr>
          <a:xfrm>
            <a:off x="502019" y="2165184"/>
            <a:ext cx="2109128" cy="1736453"/>
            <a:chOff x="475129" y="3134217"/>
            <a:chExt cx="1981200" cy="2245659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995E2A3-2FD9-BE9F-5D2C-02BFED45AE3B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81E8114-E3DA-4B0D-9502-78DD57779810}"/>
                </a:ext>
              </a:extLst>
            </p:cNvPr>
            <p:cNvSpPr txBox="1"/>
            <p:nvPr/>
          </p:nvSpPr>
          <p:spPr>
            <a:xfrm>
              <a:off x="519954" y="3151306"/>
              <a:ext cx="1891553" cy="358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Why?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EA9BD9-425A-56F1-B0CC-2284978AF658}"/>
                </a:ext>
              </a:extLst>
            </p:cNvPr>
            <p:cNvSpPr txBox="1"/>
            <p:nvPr/>
          </p:nvSpPr>
          <p:spPr>
            <a:xfrm>
              <a:off x="519954" y="3589675"/>
              <a:ext cx="18915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Describe what is causing the observable issue…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D6C278B-2739-058B-DAC3-E014ADDCE967}"/>
              </a:ext>
            </a:extLst>
          </p:cNvPr>
          <p:cNvGrpSpPr/>
          <p:nvPr/>
        </p:nvGrpSpPr>
        <p:grpSpPr>
          <a:xfrm>
            <a:off x="2782932" y="2165184"/>
            <a:ext cx="2109128" cy="1736453"/>
            <a:chOff x="475129" y="3134217"/>
            <a:chExt cx="1981200" cy="224565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A153DCF-3F96-6AED-BC25-2D3F8CE0EC14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876DB6A-745D-3A32-776B-22E4616618F1}"/>
                </a:ext>
              </a:extLst>
            </p:cNvPr>
            <p:cNvSpPr txBox="1"/>
            <p:nvPr/>
          </p:nvSpPr>
          <p:spPr>
            <a:xfrm>
              <a:off x="519954" y="3151306"/>
              <a:ext cx="18915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Why?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2AED828-2CC2-CFAD-23AF-B9BA53156104}"/>
                </a:ext>
              </a:extLst>
            </p:cNvPr>
            <p:cNvSpPr txBox="1"/>
            <p:nvPr/>
          </p:nvSpPr>
          <p:spPr>
            <a:xfrm>
              <a:off x="519954" y="3589675"/>
              <a:ext cx="18915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Describe what is causing it to happen…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E3DA0F2-0696-E6CA-28F4-45903612EDA7}"/>
              </a:ext>
            </a:extLst>
          </p:cNvPr>
          <p:cNvGrpSpPr/>
          <p:nvPr/>
        </p:nvGrpSpPr>
        <p:grpSpPr>
          <a:xfrm>
            <a:off x="5063845" y="2165184"/>
            <a:ext cx="2109128" cy="1736453"/>
            <a:chOff x="475129" y="3134217"/>
            <a:chExt cx="1981200" cy="2245659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390F2DD-855D-1FF7-D0F7-404EDC1F6FE3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4DC8DEA-1642-E79E-3C66-DFAB571924D2}"/>
                </a:ext>
              </a:extLst>
            </p:cNvPr>
            <p:cNvSpPr txBox="1"/>
            <p:nvPr/>
          </p:nvSpPr>
          <p:spPr>
            <a:xfrm>
              <a:off x="519954" y="3151306"/>
              <a:ext cx="18915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Why?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C64CB9-40DB-5CCC-268D-BB0B135D93B9}"/>
                </a:ext>
              </a:extLst>
            </p:cNvPr>
            <p:cNvSpPr txBox="1"/>
            <p:nvPr/>
          </p:nvSpPr>
          <p:spPr>
            <a:xfrm>
              <a:off x="519954" y="3589675"/>
              <a:ext cx="18915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Describe what is causing it to happen…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0C87F12-36EA-3610-A660-C0A783635002}"/>
              </a:ext>
            </a:extLst>
          </p:cNvPr>
          <p:cNvGrpSpPr/>
          <p:nvPr/>
        </p:nvGrpSpPr>
        <p:grpSpPr>
          <a:xfrm>
            <a:off x="7344758" y="2165184"/>
            <a:ext cx="2109128" cy="1736453"/>
            <a:chOff x="475129" y="3134217"/>
            <a:chExt cx="1981200" cy="2245659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1EDE0172-035E-0E11-A361-54D2C2D878F2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4B109A7-D0E0-F573-4A02-F0E3D2157EAF}"/>
                </a:ext>
              </a:extLst>
            </p:cNvPr>
            <p:cNvSpPr txBox="1"/>
            <p:nvPr/>
          </p:nvSpPr>
          <p:spPr>
            <a:xfrm>
              <a:off x="519954" y="3151306"/>
              <a:ext cx="18915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Why?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A8D37FC-AD69-F109-6548-F56C095D0D8C}"/>
                </a:ext>
              </a:extLst>
            </p:cNvPr>
            <p:cNvSpPr txBox="1"/>
            <p:nvPr/>
          </p:nvSpPr>
          <p:spPr>
            <a:xfrm>
              <a:off x="519954" y="3589675"/>
              <a:ext cx="18915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Describe what is causing it to happen…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0716131-2099-F83C-A623-3AAEA0A3011E}"/>
              </a:ext>
            </a:extLst>
          </p:cNvPr>
          <p:cNvGrpSpPr/>
          <p:nvPr/>
        </p:nvGrpSpPr>
        <p:grpSpPr>
          <a:xfrm>
            <a:off x="9625668" y="2165184"/>
            <a:ext cx="2109128" cy="1736453"/>
            <a:chOff x="475129" y="3134217"/>
            <a:chExt cx="1981200" cy="2245659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F50F9703-7B9D-2D81-EA41-78DB0470F3A8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6209AB1-1A00-AF94-3D0B-3CCEF459B282}"/>
                </a:ext>
              </a:extLst>
            </p:cNvPr>
            <p:cNvSpPr txBox="1"/>
            <p:nvPr/>
          </p:nvSpPr>
          <p:spPr>
            <a:xfrm>
              <a:off x="519954" y="3151306"/>
              <a:ext cx="18915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Why?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2409B96-7316-BC5F-A039-DD7AD5FD7E05}"/>
                </a:ext>
              </a:extLst>
            </p:cNvPr>
            <p:cNvSpPr txBox="1"/>
            <p:nvPr/>
          </p:nvSpPr>
          <p:spPr>
            <a:xfrm>
              <a:off x="519954" y="3589675"/>
              <a:ext cx="18915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Describe what is causing it to happen…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DE643EC-38CE-E618-E7B9-687549CF8350}"/>
              </a:ext>
            </a:extLst>
          </p:cNvPr>
          <p:cNvGrpSpPr/>
          <p:nvPr/>
        </p:nvGrpSpPr>
        <p:grpSpPr>
          <a:xfrm>
            <a:off x="510989" y="4046357"/>
            <a:ext cx="2109128" cy="911297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3397D652-4FEA-344B-7035-FE32B8FDCB1A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accent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014FDCBD-58F7-5D5A-41FD-7EFB54025EEA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Countermeasure: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05AD47F-3793-DA91-FC17-7CCD62C87426}"/>
                </a:ext>
              </a:extLst>
            </p:cNvPr>
            <p:cNvSpPr txBox="1"/>
            <p:nvPr/>
          </p:nvSpPr>
          <p:spPr>
            <a:xfrm>
              <a:off x="519954" y="35896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What action will be taken to prevent reoccurrence?...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AC35226-B37F-9B68-2423-CA0B3638383A}"/>
              </a:ext>
            </a:extLst>
          </p:cNvPr>
          <p:cNvGrpSpPr/>
          <p:nvPr/>
        </p:nvGrpSpPr>
        <p:grpSpPr>
          <a:xfrm>
            <a:off x="510989" y="5102374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42D1DA36-A53C-32D1-786F-EC28225495F9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30D1230-4BA3-4822-3002-FD4D6212025E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Owner: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772FB43-A0F8-00B6-8676-1AF7466454C6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 will complete this action?...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BDA511C-2B21-3B97-8DEA-0226E7910887}"/>
              </a:ext>
            </a:extLst>
          </p:cNvPr>
          <p:cNvGrpSpPr/>
          <p:nvPr/>
        </p:nvGrpSpPr>
        <p:grpSpPr>
          <a:xfrm>
            <a:off x="2791901" y="5102374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33597FFB-BBB2-37AB-D6B5-A35F7BE6A7BB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69CF1F2-39E7-738D-911B-8FC60E03F211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Owner: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8B1638-DB55-7EA0-EF7C-2601C75D9A24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 will complete this action?...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4363FAD-6463-08FC-CC4E-2F7CC06772F4}"/>
              </a:ext>
            </a:extLst>
          </p:cNvPr>
          <p:cNvGrpSpPr/>
          <p:nvPr/>
        </p:nvGrpSpPr>
        <p:grpSpPr>
          <a:xfrm>
            <a:off x="5072813" y="5102374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FB830973-6641-385A-D110-63DF7A8962DD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9FD7BE6A-02CD-7E30-7AF2-09528D3CFA5B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Owner: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B049C862-C650-D0CB-10D7-579766EA52EE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 will complete this action?...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F8BAA0D-6450-53BC-AE57-B12B0EE06E16}"/>
              </a:ext>
            </a:extLst>
          </p:cNvPr>
          <p:cNvGrpSpPr/>
          <p:nvPr/>
        </p:nvGrpSpPr>
        <p:grpSpPr>
          <a:xfrm>
            <a:off x="7353725" y="5102374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6E3300E7-1AB2-D700-73F2-63521EA1E65D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6A548BD-6493-8C20-82C5-17B10FC5D2C9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Owner: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EC22E49-11E7-F19F-FC5A-A949CB9A8C6B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 will complete this action?...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1270190-8AF1-24E6-5323-C5326C7F26AE}"/>
              </a:ext>
            </a:extLst>
          </p:cNvPr>
          <p:cNvGrpSpPr/>
          <p:nvPr/>
        </p:nvGrpSpPr>
        <p:grpSpPr>
          <a:xfrm>
            <a:off x="9634638" y="5102374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8C637143-4CB8-A81C-934D-1C2C7DF2DB1D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B2EEDF5F-5CD1-1138-C26D-96DC1865F17B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Owner: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8D054D1-B963-0921-A218-5E52BB8A73D7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Who will complete this action?...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E9DF12E2-2A59-BE8F-F038-A7FCF849D9D5}"/>
              </a:ext>
            </a:extLst>
          </p:cNvPr>
          <p:cNvGrpSpPr/>
          <p:nvPr/>
        </p:nvGrpSpPr>
        <p:grpSpPr>
          <a:xfrm>
            <a:off x="510989" y="5892770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AEA02C87-DDEF-31AB-75B4-7223732C325D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9EB1D0EA-7BD9-9A52-179C-33B57E42BEE6}"/>
                </a:ext>
              </a:extLst>
            </p:cNvPr>
            <p:cNvSpPr txBox="1"/>
            <p:nvPr/>
          </p:nvSpPr>
          <p:spPr>
            <a:xfrm>
              <a:off x="519954" y="3151308"/>
              <a:ext cx="1891553" cy="9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Due Date: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D874C384-E3BD-E2E8-BE17-87A7CB51B7C5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605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When will this item be completed?...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6F9B66D-A323-0BF1-769A-C156F407FB15}"/>
              </a:ext>
            </a:extLst>
          </p:cNvPr>
          <p:cNvGrpSpPr/>
          <p:nvPr/>
        </p:nvGrpSpPr>
        <p:grpSpPr>
          <a:xfrm>
            <a:off x="2791901" y="4046357"/>
            <a:ext cx="2109128" cy="911297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8B98A60A-5251-8B50-EBEE-82CE1818A68B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accent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42CC2143-61D6-321B-51D2-1CE710B75686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Countermeasure: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7A413F5A-C3FC-9C12-35C6-F6EB9BBC0412}"/>
                </a:ext>
              </a:extLst>
            </p:cNvPr>
            <p:cNvSpPr txBox="1"/>
            <p:nvPr/>
          </p:nvSpPr>
          <p:spPr>
            <a:xfrm>
              <a:off x="519954" y="35896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What action will be taken to prevent reoccurrence?...</a:t>
              </a:r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5553D916-C2BE-3676-15DA-2B218268DACA}"/>
              </a:ext>
            </a:extLst>
          </p:cNvPr>
          <p:cNvGrpSpPr/>
          <p:nvPr/>
        </p:nvGrpSpPr>
        <p:grpSpPr>
          <a:xfrm>
            <a:off x="7353725" y="4046357"/>
            <a:ext cx="2109128" cy="911297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114" name="Rectangle: Rounded Corners 113">
              <a:extLst>
                <a:ext uri="{FF2B5EF4-FFF2-40B4-BE49-F238E27FC236}">
                  <a16:creationId xmlns:a16="http://schemas.microsoft.com/office/drawing/2014/main" id="{DD7F6496-D1FC-20F5-C868-277E5949EC8B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accent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0A840898-7E94-2841-5A7F-292F8AEFAB91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Countermeasure: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52D1280B-7C37-890D-8158-C1A96B2992C9}"/>
                </a:ext>
              </a:extLst>
            </p:cNvPr>
            <p:cNvSpPr txBox="1"/>
            <p:nvPr/>
          </p:nvSpPr>
          <p:spPr>
            <a:xfrm>
              <a:off x="519954" y="35896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What action will be taken to prevent reoccurrence?...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2EFFB776-2695-4958-29D0-ED93F536D7F1}"/>
              </a:ext>
            </a:extLst>
          </p:cNvPr>
          <p:cNvGrpSpPr/>
          <p:nvPr/>
        </p:nvGrpSpPr>
        <p:grpSpPr>
          <a:xfrm>
            <a:off x="5072813" y="4046357"/>
            <a:ext cx="2109128" cy="911297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118" name="Rectangle: Rounded Corners 117">
              <a:extLst>
                <a:ext uri="{FF2B5EF4-FFF2-40B4-BE49-F238E27FC236}">
                  <a16:creationId xmlns:a16="http://schemas.microsoft.com/office/drawing/2014/main" id="{8C475F30-0C3A-AC4A-D21C-3834FC48D57A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accent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F2F62AFF-6D99-0709-4626-13148D7304F4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Countermeasure: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785D2F8-3BAD-DA09-68C6-CFC002A2B30B}"/>
                </a:ext>
              </a:extLst>
            </p:cNvPr>
            <p:cNvSpPr txBox="1"/>
            <p:nvPr/>
          </p:nvSpPr>
          <p:spPr>
            <a:xfrm>
              <a:off x="519954" y="35896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What action will be taken to prevent reoccurrence?...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28E6643C-5275-842C-6E91-B76F7D6EA6FD}"/>
              </a:ext>
            </a:extLst>
          </p:cNvPr>
          <p:cNvGrpSpPr/>
          <p:nvPr/>
        </p:nvGrpSpPr>
        <p:grpSpPr>
          <a:xfrm>
            <a:off x="9634638" y="4046357"/>
            <a:ext cx="2109128" cy="911297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122" name="Rectangle: Rounded Corners 121">
              <a:extLst>
                <a:ext uri="{FF2B5EF4-FFF2-40B4-BE49-F238E27FC236}">
                  <a16:creationId xmlns:a16="http://schemas.microsoft.com/office/drawing/2014/main" id="{3FBF8733-EF72-2318-5878-E7DFED230366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accent6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BD95B85F-D020-A0CE-C799-FFDA64CF8292}"/>
                </a:ext>
              </a:extLst>
            </p:cNvPr>
            <p:cNvSpPr txBox="1"/>
            <p:nvPr/>
          </p:nvSpPr>
          <p:spPr>
            <a:xfrm>
              <a:off x="519954" y="3151307"/>
              <a:ext cx="1891553" cy="6825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Countermeasure: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C7C49344-B67F-F1D2-DA4F-7D0FE361DA33}"/>
                </a:ext>
              </a:extLst>
            </p:cNvPr>
            <p:cNvSpPr txBox="1"/>
            <p:nvPr/>
          </p:nvSpPr>
          <p:spPr>
            <a:xfrm>
              <a:off x="519954" y="3589676"/>
              <a:ext cx="1891553" cy="113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What action will be taken to prevent reoccurrence?...</a:t>
              </a: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7A0BED0A-0C38-F951-F69C-518943CAA799}"/>
              </a:ext>
            </a:extLst>
          </p:cNvPr>
          <p:cNvGrpSpPr/>
          <p:nvPr/>
        </p:nvGrpSpPr>
        <p:grpSpPr>
          <a:xfrm>
            <a:off x="2788986" y="5892770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248D9849-000F-CC46-59EE-9017197E1FDC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D642D672-D83E-459F-23E4-0480A3006663}"/>
                </a:ext>
              </a:extLst>
            </p:cNvPr>
            <p:cNvSpPr txBox="1"/>
            <p:nvPr/>
          </p:nvSpPr>
          <p:spPr>
            <a:xfrm>
              <a:off x="519954" y="3151308"/>
              <a:ext cx="1891553" cy="9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Due Date: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69374239-0177-A4D6-6CA9-D093B715AE02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605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When will this item be completed?...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067B0BD0-9468-4E99-6425-8F549F683815}"/>
              </a:ext>
            </a:extLst>
          </p:cNvPr>
          <p:cNvGrpSpPr/>
          <p:nvPr/>
        </p:nvGrpSpPr>
        <p:grpSpPr>
          <a:xfrm>
            <a:off x="5066983" y="5892770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309DEED7-982C-F205-C0D8-913A984433FE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18B22434-DE5E-1B84-8EAC-849D393166D2}"/>
                </a:ext>
              </a:extLst>
            </p:cNvPr>
            <p:cNvSpPr txBox="1"/>
            <p:nvPr/>
          </p:nvSpPr>
          <p:spPr>
            <a:xfrm>
              <a:off x="519954" y="3151308"/>
              <a:ext cx="1891553" cy="9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Due Date: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DFFE4214-F550-40F1-A06E-C1CB48DB8169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605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When will this item be completed?...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BD43CA77-3721-EC55-AE37-E3DD04F5326B}"/>
              </a:ext>
            </a:extLst>
          </p:cNvPr>
          <p:cNvGrpSpPr/>
          <p:nvPr/>
        </p:nvGrpSpPr>
        <p:grpSpPr>
          <a:xfrm>
            <a:off x="7344980" y="5892770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1C5B89BE-6FDA-A50A-EB75-A41A2E495F5D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AE534C5F-29BD-43B1-C7A0-37647A0E086B}"/>
                </a:ext>
              </a:extLst>
            </p:cNvPr>
            <p:cNvSpPr txBox="1"/>
            <p:nvPr/>
          </p:nvSpPr>
          <p:spPr>
            <a:xfrm>
              <a:off x="519954" y="3151308"/>
              <a:ext cx="1891553" cy="9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Due Date:</a:t>
              </a: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5DF363DD-ADEB-0433-5C6A-E06620943DE7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605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When will this item be completed?...</a:t>
              </a:r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AEDDE01D-B0E7-B870-45FD-08EB35EFF151}"/>
              </a:ext>
            </a:extLst>
          </p:cNvPr>
          <p:cNvGrpSpPr/>
          <p:nvPr/>
        </p:nvGrpSpPr>
        <p:grpSpPr>
          <a:xfrm>
            <a:off x="9622975" y="5892770"/>
            <a:ext cx="2109128" cy="645676"/>
            <a:chOff x="475129" y="3134217"/>
            <a:chExt cx="1981200" cy="2245659"/>
          </a:xfrm>
          <a:solidFill>
            <a:schemeClr val="accent4"/>
          </a:solidFill>
        </p:grpSpPr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B35DCCB5-306F-D27F-BE2C-064794D33B04}"/>
                </a:ext>
              </a:extLst>
            </p:cNvPr>
            <p:cNvSpPr/>
            <p:nvPr/>
          </p:nvSpPr>
          <p:spPr>
            <a:xfrm>
              <a:off x="475129" y="3134217"/>
              <a:ext cx="1981200" cy="2245659"/>
            </a:xfrm>
            <a:prstGeom prst="roundRect">
              <a:avLst>
                <a:gd name="adj" fmla="val 3997"/>
              </a:avLst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D1512A2C-D585-5FC5-E536-CC1F10C0BBDE}"/>
                </a:ext>
              </a:extLst>
            </p:cNvPr>
            <p:cNvSpPr txBox="1"/>
            <p:nvPr/>
          </p:nvSpPr>
          <p:spPr>
            <a:xfrm>
              <a:off x="519954" y="3151308"/>
              <a:ext cx="1891553" cy="963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Due Date: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B7AADAA7-9068-70B2-33CC-A905FDB11902}"/>
                </a:ext>
              </a:extLst>
            </p:cNvPr>
            <p:cNvSpPr txBox="1"/>
            <p:nvPr/>
          </p:nvSpPr>
          <p:spPr>
            <a:xfrm>
              <a:off x="519954" y="3745576"/>
              <a:ext cx="1891553" cy="16056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When will this item be completed?...</a:t>
              </a:r>
            </a:p>
          </p:txBody>
        </p:sp>
      </p:grpSp>
      <p:sp>
        <p:nvSpPr>
          <p:cNvPr id="141" name="Isosceles Triangle 140">
            <a:extLst>
              <a:ext uri="{FF2B5EF4-FFF2-40B4-BE49-F238E27FC236}">
                <a16:creationId xmlns:a16="http://schemas.microsoft.com/office/drawing/2014/main" id="{0E412D81-E2EA-2347-33F5-AA0F2DF55FAE}"/>
              </a:ext>
            </a:extLst>
          </p:cNvPr>
          <p:cNvSpPr/>
          <p:nvPr/>
        </p:nvSpPr>
        <p:spPr>
          <a:xfrm rot="5400000">
            <a:off x="2374201" y="2973499"/>
            <a:ext cx="645678" cy="11982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Isosceles Triangle 141">
            <a:extLst>
              <a:ext uri="{FF2B5EF4-FFF2-40B4-BE49-F238E27FC236}">
                <a16:creationId xmlns:a16="http://schemas.microsoft.com/office/drawing/2014/main" id="{2A40F4B1-E31A-819A-FEF1-3461BB8AC30F}"/>
              </a:ext>
            </a:extLst>
          </p:cNvPr>
          <p:cNvSpPr/>
          <p:nvPr/>
        </p:nvSpPr>
        <p:spPr>
          <a:xfrm rot="5400000">
            <a:off x="4655114" y="2973499"/>
            <a:ext cx="645678" cy="11982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Isosceles Triangle 142">
            <a:extLst>
              <a:ext uri="{FF2B5EF4-FFF2-40B4-BE49-F238E27FC236}">
                <a16:creationId xmlns:a16="http://schemas.microsoft.com/office/drawing/2014/main" id="{77B65B2D-9A82-6937-699E-BAE31142672F}"/>
              </a:ext>
            </a:extLst>
          </p:cNvPr>
          <p:cNvSpPr/>
          <p:nvPr/>
        </p:nvSpPr>
        <p:spPr>
          <a:xfrm rot="5400000">
            <a:off x="6936027" y="2973499"/>
            <a:ext cx="645678" cy="11982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Isosceles Triangle 143">
            <a:extLst>
              <a:ext uri="{FF2B5EF4-FFF2-40B4-BE49-F238E27FC236}">
                <a16:creationId xmlns:a16="http://schemas.microsoft.com/office/drawing/2014/main" id="{C10B40FA-BA07-9086-6B2A-60B8E1EBCD16}"/>
              </a:ext>
            </a:extLst>
          </p:cNvPr>
          <p:cNvSpPr/>
          <p:nvPr/>
        </p:nvSpPr>
        <p:spPr>
          <a:xfrm rot="5400000">
            <a:off x="9216940" y="2973499"/>
            <a:ext cx="645678" cy="119823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CA922C23-54AD-9592-23AA-B4CF502C7EC4}"/>
              </a:ext>
            </a:extLst>
          </p:cNvPr>
          <p:cNvCxnSpPr>
            <a:stCxn id="12" idx="2"/>
            <a:endCxn id="51" idx="0"/>
          </p:cNvCxnSpPr>
          <p:nvPr/>
        </p:nvCxnSpPr>
        <p:spPr>
          <a:xfrm>
            <a:off x="1556583" y="3901637"/>
            <a:ext cx="8971" cy="15165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0503D888-8A9B-0D29-5A5B-BDD6F098BB58}"/>
              </a:ext>
            </a:extLst>
          </p:cNvPr>
          <p:cNvCxnSpPr>
            <a:cxnSpLocks/>
            <a:stCxn id="50" idx="2"/>
            <a:endCxn id="55" idx="0"/>
          </p:cNvCxnSpPr>
          <p:nvPr/>
        </p:nvCxnSpPr>
        <p:spPr>
          <a:xfrm>
            <a:off x="1565553" y="4957654"/>
            <a:ext cx="1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91A9079E-D4D5-2022-DBEA-68DE5580B9E7}"/>
              </a:ext>
            </a:extLst>
          </p:cNvPr>
          <p:cNvCxnSpPr>
            <a:cxnSpLocks/>
            <a:stCxn id="54" idx="2"/>
            <a:endCxn id="90" idx="0"/>
          </p:cNvCxnSpPr>
          <p:nvPr/>
        </p:nvCxnSpPr>
        <p:spPr>
          <a:xfrm>
            <a:off x="1565553" y="5748050"/>
            <a:ext cx="0" cy="14472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8B2E8450-6D2E-E108-690A-D263461E3056}"/>
              </a:ext>
            </a:extLst>
          </p:cNvPr>
          <p:cNvCxnSpPr>
            <a:cxnSpLocks/>
            <a:stCxn id="16" idx="2"/>
            <a:endCxn id="111" idx="0"/>
          </p:cNvCxnSpPr>
          <p:nvPr/>
        </p:nvCxnSpPr>
        <p:spPr>
          <a:xfrm>
            <a:off x="3837496" y="3901637"/>
            <a:ext cx="8970" cy="15165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87C64E94-03DD-0A87-75B4-CA98729886DA}"/>
              </a:ext>
            </a:extLst>
          </p:cNvPr>
          <p:cNvCxnSpPr>
            <a:cxnSpLocks/>
            <a:stCxn id="110" idx="2"/>
            <a:endCxn id="75" idx="0"/>
          </p:cNvCxnSpPr>
          <p:nvPr/>
        </p:nvCxnSpPr>
        <p:spPr>
          <a:xfrm>
            <a:off x="3846465" y="4957654"/>
            <a:ext cx="1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8F4215EF-4DBE-5C77-863E-73A30821F783}"/>
              </a:ext>
            </a:extLst>
          </p:cNvPr>
          <p:cNvCxnSpPr>
            <a:cxnSpLocks/>
            <a:stCxn id="74" idx="2"/>
            <a:endCxn id="127" idx="0"/>
          </p:cNvCxnSpPr>
          <p:nvPr/>
        </p:nvCxnSpPr>
        <p:spPr>
          <a:xfrm flipH="1">
            <a:off x="3843551" y="5748050"/>
            <a:ext cx="2914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939D56C4-CBA9-BE5E-2CB2-243BBDE8D0E7}"/>
              </a:ext>
            </a:extLst>
          </p:cNvPr>
          <p:cNvCxnSpPr>
            <a:cxnSpLocks/>
            <a:stCxn id="20" idx="2"/>
            <a:endCxn id="119" idx="0"/>
          </p:cNvCxnSpPr>
          <p:nvPr/>
        </p:nvCxnSpPr>
        <p:spPr>
          <a:xfrm>
            <a:off x="6118409" y="3901637"/>
            <a:ext cx="8969" cy="15165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C4DD10EB-CD41-1579-9184-261D8C2DD327}"/>
              </a:ext>
            </a:extLst>
          </p:cNvPr>
          <p:cNvCxnSpPr>
            <a:cxnSpLocks/>
            <a:stCxn id="118" idx="2"/>
            <a:endCxn id="79" idx="0"/>
          </p:cNvCxnSpPr>
          <p:nvPr/>
        </p:nvCxnSpPr>
        <p:spPr>
          <a:xfrm>
            <a:off x="6127377" y="4957654"/>
            <a:ext cx="1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03781E08-BE9D-5B25-5D2F-B1F0A82E990B}"/>
              </a:ext>
            </a:extLst>
          </p:cNvPr>
          <p:cNvCxnSpPr>
            <a:cxnSpLocks/>
            <a:stCxn id="78" idx="2"/>
            <a:endCxn id="131" idx="0"/>
          </p:cNvCxnSpPr>
          <p:nvPr/>
        </p:nvCxnSpPr>
        <p:spPr>
          <a:xfrm flipH="1">
            <a:off x="6121548" y="5748050"/>
            <a:ext cx="5829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14701CC5-CB45-4AA3-347D-7418FA853BA6}"/>
              </a:ext>
            </a:extLst>
          </p:cNvPr>
          <p:cNvCxnSpPr>
            <a:cxnSpLocks/>
            <a:stCxn id="24" idx="2"/>
            <a:endCxn id="115" idx="0"/>
          </p:cNvCxnSpPr>
          <p:nvPr/>
        </p:nvCxnSpPr>
        <p:spPr>
          <a:xfrm>
            <a:off x="8399322" y="3901637"/>
            <a:ext cx="8968" cy="15165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8F91D752-8102-117E-4B76-89962F9D5413}"/>
              </a:ext>
            </a:extLst>
          </p:cNvPr>
          <p:cNvCxnSpPr>
            <a:cxnSpLocks/>
            <a:stCxn id="114" idx="2"/>
            <a:endCxn id="83" idx="0"/>
          </p:cNvCxnSpPr>
          <p:nvPr/>
        </p:nvCxnSpPr>
        <p:spPr>
          <a:xfrm>
            <a:off x="8408289" y="4957654"/>
            <a:ext cx="1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BFDD07FE-7119-5D56-5A25-63084CFF14C5}"/>
              </a:ext>
            </a:extLst>
          </p:cNvPr>
          <p:cNvCxnSpPr>
            <a:cxnSpLocks/>
            <a:stCxn id="82" idx="2"/>
            <a:endCxn id="135" idx="0"/>
          </p:cNvCxnSpPr>
          <p:nvPr/>
        </p:nvCxnSpPr>
        <p:spPr>
          <a:xfrm flipH="1">
            <a:off x="8399545" y="5748050"/>
            <a:ext cx="8744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F6CFBE9E-8E17-A58A-89E6-9199711AF858}"/>
              </a:ext>
            </a:extLst>
          </p:cNvPr>
          <p:cNvCxnSpPr>
            <a:cxnSpLocks/>
            <a:stCxn id="28" idx="2"/>
            <a:endCxn id="123" idx="0"/>
          </p:cNvCxnSpPr>
          <p:nvPr/>
        </p:nvCxnSpPr>
        <p:spPr>
          <a:xfrm>
            <a:off x="10680232" y="3901637"/>
            <a:ext cx="8971" cy="15165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>
            <a:extLst>
              <a:ext uri="{FF2B5EF4-FFF2-40B4-BE49-F238E27FC236}">
                <a16:creationId xmlns:a16="http://schemas.microsoft.com/office/drawing/2014/main" id="{BD046DBD-ED6D-CA5E-0830-D1EAD1D935B4}"/>
              </a:ext>
            </a:extLst>
          </p:cNvPr>
          <p:cNvCxnSpPr>
            <a:cxnSpLocks/>
            <a:stCxn id="122" idx="2"/>
            <a:endCxn id="87" idx="0"/>
          </p:cNvCxnSpPr>
          <p:nvPr/>
        </p:nvCxnSpPr>
        <p:spPr>
          <a:xfrm>
            <a:off x="10689202" y="4957654"/>
            <a:ext cx="1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>
            <a:extLst>
              <a:ext uri="{FF2B5EF4-FFF2-40B4-BE49-F238E27FC236}">
                <a16:creationId xmlns:a16="http://schemas.microsoft.com/office/drawing/2014/main" id="{2C1FC4AA-004C-DE66-44F9-E49CC0FDC417}"/>
              </a:ext>
            </a:extLst>
          </p:cNvPr>
          <p:cNvCxnSpPr>
            <a:cxnSpLocks/>
            <a:stCxn id="86" idx="2"/>
            <a:endCxn id="139" idx="0"/>
          </p:cNvCxnSpPr>
          <p:nvPr/>
        </p:nvCxnSpPr>
        <p:spPr>
          <a:xfrm flipH="1">
            <a:off x="10677540" y="5748050"/>
            <a:ext cx="11662" cy="149634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173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mpruv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296"/>
      </a:accent1>
      <a:accent2>
        <a:srgbClr val="9A0000"/>
      </a:accent2>
      <a:accent3>
        <a:srgbClr val="325A32"/>
      </a:accent3>
      <a:accent4>
        <a:srgbClr val="BEBEBE"/>
      </a:accent4>
      <a:accent5>
        <a:srgbClr val="FF6600"/>
      </a:accent5>
      <a:accent6>
        <a:srgbClr val="FFC900"/>
      </a:accent6>
      <a:hlink>
        <a:srgbClr val="0000CC"/>
      </a:hlink>
      <a:folHlink>
        <a:srgbClr val="0563C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226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5 Whys</vt:lpstr>
      <vt:lpstr>Input the title of the 5 Whys Analysis Here…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5 Whys</dc:title>
  <dc:creator>Calvin Williams</dc:creator>
  <cp:lastModifiedBy>Calvin Williams</cp:lastModifiedBy>
  <cp:revision>6</cp:revision>
  <dcterms:created xsi:type="dcterms:W3CDTF">2023-05-26T12:30:48Z</dcterms:created>
  <dcterms:modified xsi:type="dcterms:W3CDTF">2023-05-26T13:14:35Z</dcterms:modified>
</cp:coreProperties>
</file>